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slide" Target="../slides/slide13.xml"/><Relationship Id="rId6" Type="http://schemas.openxmlformats.org/officeDocument/2006/relationships/slide" Target="../slides/slide6.xml"/><Relationship Id="rId5" Type="http://schemas.openxmlformats.org/officeDocument/2006/relationships/image" Target="../media/image2.png"/><Relationship Id="rId4" Type="http://schemas.openxmlformats.org/officeDocument/2006/relationships/slide" Target="../slides/slide2.xml"/><Relationship Id="rId3" Type="http://schemas.openxmlformats.org/officeDocument/2006/relationships/slide" Target="../slides/slide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slide" Target="../slides/slide13.xml"/><Relationship Id="rId6" Type="http://schemas.openxmlformats.org/officeDocument/2006/relationships/slide" Target="../slides/slide3.xml"/><Relationship Id="rId5" Type="http://schemas.openxmlformats.org/officeDocument/2006/relationships/image" Target="../media/image2.png"/><Relationship Id="rId4" Type="http://schemas.openxmlformats.org/officeDocument/2006/relationships/slide" Target="../slides/slide2.xml"/><Relationship Id="rId3" Type="http://schemas.openxmlformats.org/officeDocument/2006/relationships/slide" Target="../slides/slide6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.emf"/><Relationship Id="rId3" Type="http://schemas.openxmlformats.org/officeDocument/2006/relationships/package" Target="../embeddings/Document1.docx"/><Relationship Id="rId2" Type="http://schemas.openxmlformats.org/officeDocument/2006/relationships/slide" Target="slide4.xml"/><Relationship Id="rId1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.emf"/><Relationship Id="rId3" Type="http://schemas.openxmlformats.org/officeDocument/2006/relationships/package" Target="../embeddings/Document2.docx"/><Relationship Id="rId2" Type="http://schemas.openxmlformats.org/officeDocument/2006/relationships/slide" Target="slide4.xml"/><Relationship Id="rId1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5.emf"/><Relationship Id="rId3" Type="http://schemas.openxmlformats.org/officeDocument/2006/relationships/package" Target="../embeddings/Document3.docx"/><Relationship Id="rId2" Type="http://schemas.openxmlformats.org/officeDocument/2006/relationships/slide" Target="slide4.xml"/><Relationship Id="rId1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6.emf"/><Relationship Id="rId3" Type="http://schemas.openxmlformats.org/officeDocument/2006/relationships/package" Target="../embeddings/Document4.docx"/><Relationship Id="rId2" Type="http://schemas.openxmlformats.org/officeDocument/2006/relationships/slide" Target="slide4.xml"/><Relationship Id="rId1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7.emf"/><Relationship Id="rId4" Type="http://schemas.openxmlformats.org/officeDocument/2006/relationships/package" Target="../embeddings/Document5.docx"/><Relationship Id="rId3" Type="http://schemas.openxmlformats.org/officeDocument/2006/relationships/slide" Target="slide14.xml"/><Relationship Id="rId2" Type="http://schemas.openxmlformats.org/officeDocument/2006/relationships/slide" Target="slide10.xml"/><Relationship Id="rId1" Type="http://schemas.openxmlformats.org/officeDocument/2006/relationships/slide" Target="slide6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6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8.emf"/><Relationship Id="rId4" Type="http://schemas.openxmlformats.org/officeDocument/2006/relationships/package" Target="../embeddings/Document6.docx"/><Relationship Id="rId3" Type="http://schemas.openxmlformats.org/officeDocument/2006/relationships/slide" Target="slide14.xml"/><Relationship Id="rId2" Type="http://schemas.openxmlformats.org/officeDocument/2006/relationships/slide" Target="slide10.xml"/><Relationship Id="rId1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7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9.emf"/><Relationship Id="rId4" Type="http://schemas.openxmlformats.org/officeDocument/2006/relationships/package" Target="../embeddings/Document7.docx"/><Relationship Id="rId3" Type="http://schemas.openxmlformats.org/officeDocument/2006/relationships/slide" Target="slide14.xml"/><Relationship Id="rId2" Type="http://schemas.openxmlformats.org/officeDocument/2006/relationships/slide" Target="slide10.xml"/><Relationship Id="rId1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8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10.emf"/><Relationship Id="rId4" Type="http://schemas.openxmlformats.org/officeDocument/2006/relationships/package" Target="../embeddings/Document8.docx"/><Relationship Id="rId3" Type="http://schemas.openxmlformats.org/officeDocument/2006/relationships/slide" Target="slide14.xml"/><Relationship Id="rId2" Type="http://schemas.openxmlformats.org/officeDocument/2006/relationships/slide" Target="slide10.xml"/><Relationship Id="rId1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9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11.emf"/><Relationship Id="rId4" Type="http://schemas.openxmlformats.org/officeDocument/2006/relationships/package" Target="../embeddings/Document9.docx"/><Relationship Id="rId3" Type="http://schemas.openxmlformats.org/officeDocument/2006/relationships/slide" Target="slide14.xml"/><Relationship Id="rId2" Type="http://schemas.openxmlformats.org/officeDocument/2006/relationships/slide" Target="slide10.xml"/><Relationship Id="rId1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0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12.emf"/><Relationship Id="rId4" Type="http://schemas.openxmlformats.org/officeDocument/2006/relationships/package" Target="../embeddings/Document10.docx"/><Relationship Id="rId3" Type="http://schemas.openxmlformats.org/officeDocument/2006/relationships/slide" Target="slide14.xml"/><Relationship Id="rId2" Type="http://schemas.openxmlformats.org/officeDocument/2006/relationships/slide" Target="slide10.xml"/><Relationship Id="rId1" Type="http://schemas.openxmlformats.org/officeDocument/2006/relationships/slide" Target="slide6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1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13.emf"/><Relationship Id="rId4" Type="http://schemas.openxmlformats.org/officeDocument/2006/relationships/package" Target="../embeddings/Document11.docx"/><Relationship Id="rId3" Type="http://schemas.openxmlformats.org/officeDocument/2006/relationships/slide" Target="slide14.xml"/><Relationship Id="rId2" Type="http://schemas.openxmlformats.org/officeDocument/2006/relationships/slide" Target="slide10.xml"/><Relationship Id="rId1" Type="http://schemas.openxmlformats.org/officeDocument/2006/relationships/slide" Target="slide6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2.v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14.emf"/><Relationship Id="rId4" Type="http://schemas.openxmlformats.org/officeDocument/2006/relationships/package" Target="../embeddings/Document12.docx"/><Relationship Id="rId3" Type="http://schemas.openxmlformats.org/officeDocument/2006/relationships/slide" Target="slide14.xml"/><Relationship Id="rId2" Type="http://schemas.openxmlformats.org/officeDocument/2006/relationships/slide" Target="slide10.xml"/><Relationship Id="rId1" Type="http://schemas.openxmlformats.org/officeDocument/2006/relationships/slide" Target="slide6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3.v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15.emf"/><Relationship Id="rId3" Type="http://schemas.openxmlformats.org/officeDocument/2006/relationships/package" Target="../embeddings/Document13.docx"/><Relationship Id="rId2" Type="http://schemas.openxmlformats.org/officeDocument/2006/relationships/slide" Target="slide14.xml"/><Relationship Id="rId1" Type="http://schemas.openxmlformats.org/officeDocument/2006/relationships/slide" Target="slide6.xml"/></Relationships>
</file>